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74" r:id="rId1"/>
  </p:sldMasterIdLst>
  <p:notesMasterIdLst>
    <p:notesMasterId r:id="rId14"/>
  </p:notesMasterIdLst>
  <p:sldIdLst>
    <p:sldId id="256" r:id="rId2"/>
    <p:sldId id="298" r:id="rId3"/>
    <p:sldId id="299" r:id="rId4"/>
    <p:sldId id="296" r:id="rId5"/>
    <p:sldId id="293" r:id="rId6"/>
    <p:sldId id="292" r:id="rId7"/>
    <p:sldId id="294" r:id="rId8"/>
    <p:sldId id="295" r:id="rId9"/>
    <p:sldId id="297" r:id="rId10"/>
    <p:sldId id="300" r:id="rId11"/>
    <p:sldId id="301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70522" autoAdjust="0"/>
  </p:normalViewPr>
  <p:slideViewPr>
    <p:cSldViewPr snapToGrid="0">
      <p:cViewPr varScale="1">
        <p:scale>
          <a:sx n="46" d="100"/>
          <a:sy n="46" d="100"/>
        </p:scale>
        <p:origin x="67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5D80A-7A94-482F-8963-28FF228EAD8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938F4-02AB-48DE-9EE8-484DF8225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65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38F4-02AB-48DE-9EE8-484DF8225D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27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at CMU: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CS but not 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Learned PHP: student senate, online elections, printing and publications, Indymedia (open publishing).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Interested in social justice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Did not see connection between tech and social justice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Law school: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Nobody doing tech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GBLS: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Nobody thinking about tech + law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Automated my own work but did not advertise technical skills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Crash = need new sysadmin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Still hid each skillset from the other world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recently user-facing: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WriteClearly</a:t>
            </a:r>
            <a:r>
              <a:rPr lang="en-US" dirty="0"/>
              <a:t>, Case management, HRIS, e-discovery. Custom built is not always the right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38F4-02AB-48DE-9EE8-484DF8225D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70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38F4-02AB-48DE-9EE8-484DF8225D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75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938F4-02AB-48DE-9EE8-484DF8225D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98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0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659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33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476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5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9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4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61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5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675A70-B118-4753-9A4F-80552FFE1FD5}" type="datetimeFigureOut">
              <a:rPr lang="en-US" smtClean="0"/>
              <a:t>9/30/2018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445A5FE-8137-4071-A56E-7A369AC11C7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11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nprofittechy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GBLSMA/docassemble-MAEvictionDefense/commit/b8b3e8da5a65976ea96b49f29298c0f811fe2d2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nprofittechy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QSteenhui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views-dev.gbls.org/?i=docassemble.MAEvictionDefense:data/questions/eviction.yml&amp;reset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GBLSMA/docassemble-MAEvictionDefense/commits/master" TargetMode="Externa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B3813-533F-4F17-80DD-4292BCF0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Planning And Managing Document Assembly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08A10-00B8-44FA-99D6-DF9DBA868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Quinten Steenhuis, Greater Boston Legal Services</a:t>
            </a:r>
          </a:p>
          <a:p>
            <a:r>
              <a:rPr lang="en-US" dirty="0"/>
              <a:t>Twitter: @QSteenhuis / </a:t>
            </a:r>
            <a:r>
              <a:rPr lang="en-US" dirty="0">
                <a:hlinkClick r:id="rId3"/>
              </a:rPr>
              <a:t>nonprofittechy.com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25F3C67-D629-4FAC-AD40-74E7286433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892" y="0"/>
            <a:ext cx="702304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64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80A3-6B40-4E4F-B22C-6B0EC0E2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Version Control Look Like?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A36504-92D9-45D0-90BE-5584D250AF43}"/>
              </a:ext>
            </a:extLst>
          </p:cNvPr>
          <p:cNvGrpSpPr/>
          <p:nvPr/>
        </p:nvGrpSpPr>
        <p:grpSpPr>
          <a:xfrm>
            <a:off x="2028547" y="2718785"/>
            <a:ext cx="8134906" cy="1420429"/>
            <a:chOff x="1793289" y="2567864"/>
            <a:chExt cx="8134906" cy="1420429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E580D81-6574-42EE-8918-DE928DA9D143}"/>
                </a:ext>
              </a:extLst>
            </p:cNvPr>
            <p:cNvSpPr/>
            <p:nvPr/>
          </p:nvSpPr>
          <p:spPr>
            <a:xfrm>
              <a:off x="1793289" y="2567866"/>
              <a:ext cx="1864311" cy="14204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Draft Code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12B795CE-6262-4EA7-86D9-F75BBEA921FB}"/>
                </a:ext>
              </a:extLst>
            </p:cNvPr>
            <p:cNvSpPr/>
            <p:nvPr/>
          </p:nvSpPr>
          <p:spPr>
            <a:xfrm>
              <a:off x="4928586" y="2567864"/>
              <a:ext cx="1864311" cy="14204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Commit Changes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9493D54-B241-409C-8B0D-B99892DF2C65}"/>
                </a:ext>
              </a:extLst>
            </p:cNvPr>
            <p:cNvSpPr/>
            <p:nvPr/>
          </p:nvSpPr>
          <p:spPr>
            <a:xfrm>
              <a:off x="8063884" y="2567865"/>
              <a:ext cx="1864311" cy="14204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Publish Final Version</a:t>
              </a:r>
            </a:p>
          </p:txBody>
        </p:sp>
      </p:grpSp>
      <p:sp>
        <p:nvSpPr>
          <p:cNvPr id="22" name="Arrow: Striped Right 21">
            <a:extLst>
              <a:ext uri="{FF2B5EF4-FFF2-40B4-BE49-F238E27FC236}">
                <a16:creationId xmlns:a16="http://schemas.microsoft.com/office/drawing/2014/main" id="{1CEB0ADA-2831-4E20-891C-7DA39DEC8939}"/>
              </a:ext>
            </a:extLst>
          </p:cNvPr>
          <p:cNvSpPr/>
          <p:nvPr/>
        </p:nvSpPr>
        <p:spPr>
          <a:xfrm>
            <a:off x="2028547" y="4572000"/>
            <a:ext cx="1864311" cy="13582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Revise code</a:t>
            </a:r>
          </a:p>
        </p:txBody>
      </p:sp>
      <p:sp>
        <p:nvSpPr>
          <p:cNvPr id="23" name="Arrow: Striped Right 22">
            <a:extLst>
              <a:ext uri="{FF2B5EF4-FFF2-40B4-BE49-F238E27FC236}">
                <a16:creationId xmlns:a16="http://schemas.microsoft.com/office/drawing/2014/main" id="{5EF0F0CC-1D2F-4771-90E5-F28B666F2917}"/>
              </a:ext>
            </a:extLst>
          </p:cNvPr>
          <p:cNvSpPr/>
          <p:nvPr/>
        </p:nvSpPr>
        <p:spPr>
          <a:xfrm>
            <a:off x="5163843" y="4571999"/>
            <a:ext cx="1864311" cy="135828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 Revisions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F26BF8B0-4D83-4252-8BF6-FFFBD68D493B}"/>
              </a:ext>
            </a:extLst>
          </p:cNvPr>
          <p:cNvSpPr/>
          <p:nvPr/>
        </p:nvSpPr>
        <p:spPr>
          <a:xfrm>
            <a:off x="582227" y="3626527"/>
            <a:ext cx="1313895" cy="1269507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Restore to Point in Time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CB3A8275-D2C6-4705-9BDC-F743DC0949ED}"/>
              </a:ext>
            </a:extLst>
          </p:cNvPr>
          <p:cNvCxnSpPr>
            <a:stCxn id="6" idx="2"/>
            <a:endCxn id="24" idx="4"/>
          </p:cNvCxnSpPr>
          <p:nvPr/>
        </p:nvCxnSpPr>
        <p:spPr>
          <a:xfrm rot="5400000">
            <a:off x="4967798" y="410591"/>
            <a:ext cx="756821" cy="8214065"/>
          </a:xfrm>
          <a:prstGeom prst="curvedConnector3">
            <a:avLst>
              <a:gd name="adj1" fmla="val 3331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64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780A-82F0-4050-AC95-A47A7429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Content Placeholder 3">
            <a:hlinkClick r:id="rId2"/>
            <a:extLst>
              <a:ext uri="{FF2B5EF4-FFF2-40B4-BE49-F238E27FC236}">
                <a16:creationId xmlns:a16="http://schemas.microsoft.com/office/drawing/2014/main" id="{E2414C79-CE12-4ECD-97DB-162C484E3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596" y="2286000"/>
            <a:ext cx="752094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4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0102" y="3244334"/>
            <a:ext cx="63426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Web: </a:t>
            </a:r>
            <a:r>
              <a:rPr lang="en-US" sz="4400" dirty="0">
                <a:hlinkClick r:id="rId3"/>
              </a:rPr>
              <a:t>Nonprofittechy.com</a:t>
            </a:r>
            <a:r>
              <a:rPr lang="en-US" sz="4400" dirty="0"/>
              <a:t> Twitter: </a:t>
            </a:r>
            <a:r>
              <a:rPr lang="en-US" sz="4400" dirty="0">
                <a:hlinkClick r:id="rId4"/>
              </a:rPr>
              <a:t>@QSteenhuis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98504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CADDA-5283-4048-ABC2-5286902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1CA1E-7BAB-4C30-A8E1-A5E119CE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35" y="2685985"/>
            <a:ext cx="7498730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28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6D24-7EFF-4AB1-BBE2-CFAACAA08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B9451-B8F3-4E47-875F-0B8B4AE62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>
            <a:hlinkClick r:id="rId3"/>
            <a:extLst>
              <a:ext uri="{FF2B5EF4-FFF2-40B4-BE49-F238E27FC236}">
                <a16:creationId xmlns:a16="http://schemas.microsoft.com/office/drawing/2014/main" id="{3C0BDE6A-D7C9-4BF6-84E9-F2D4277EC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890" y="268224"/>
            <a:ext cx="7963590" cy="45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47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6444" y="1111570"/>
            <a:ext cx="2018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Analyze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79203" y="2914194"/>
            <a:ext cx="10082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Test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69943" y="4332100"/>
            <a:ext cx="1271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Build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7454" y="2914195"/>
            <a:ext cx="1646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Ideate</a:t>
            </a:r>
          </a:p>
        </p:txBody>
      </p:sp>
      <p:sp>
        <p:nvSpPr>
          <p:cNvPr id="8" name="Bent Arrow 7"/>
          <p:cNvSpPr/>
          <p:nvPr/>
        </p:nvSpPr>
        <p:spPr>
          <a:xfrm rot="5400000">
            <a:off x="6951257" y="1606727"/>
            <a:ext cx="1417904" cy="119703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rot="10800000">
            <a:off x="6441445" y="3683635"/>
            <a:ext cx="1791404" cy="141790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ent Arrow 9"/>
          <p:cNvSpPr/>
          <p:nvPr/>
        </p:nvSpPr>
        <p:spPr>
          <a:xfrm>
            <a:off x="3378540" y="1282494"/>
            <a:ext cx="1417904" cy="15687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16200000">
            <a:off x="3421004" y="3454111"/>
            <a:ext cx="1417904" cy="1731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496" y="2205243"/>
            <a:ext cx="1918628" cy="19435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06" y="5101541"/>
            <a:ext cx="1149455" cy="14458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0" y="1592252"/>
            <a:ext cx="1977055" cy="25565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9" y="175731"/>
            <a:ext cx="1199792" cy="9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4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709302-37FB-4922-BDEB-77755F5F7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Additions, Deletions, </a:t>
            </a:r>
            <a:r>
              <a:rPr lang="en-US" dirty="0" err="1"/>
              <a:t>REvisions</a:t>
            </a:r>
            <a:endParaRPr lang="en-US" dirty="0"/>
          </a:p>
        </p:txBody>
      </p:sp>
      <p:pic>
        <p:nvPicPr>
          <p:cNvPr id="7" name="Picture Placeholder 6">
            <a:hlinkClick r:id="rId2"/>
            <a:extLst>
              <a:ext uri="{FF2B5EF4-FFF2-40B4-BE49-F238E27FC236}">
                <a16:creationId xmlns:a16="http://schemas.microsoft.com/office/drawing/2014/main" id="{3E033B81-9546-4E52-9F22-4B516A0D43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3" r="1101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9DE4D2-6015-474C-ADBA-E45307E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9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5AA16C-7576-444A-AC2F-867646FB50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013"/>
            <a:ext cx="3751080" cy="2324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91691-2E0F-4550-8BF8-7449D5BA8E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56" y="3429000"/>
            <a:ext cx="4183688" cy="323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05AE0-A708-4B76-9E44-D1FF824680F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145" y="125364"/>
            <a:ext cx="3200175" cy="30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54A182-60FB-460F-9B51-94349F4D60F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42" y="114014"/>
            <a:ext cx="3200175" cy="3042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B0BD64-07E4-4794-B0D2-ED1879B989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2" y="3304519"/>
            <a:ext cx="3500895" cy="333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2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Tools for Project Management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r>
              <a:rPr lang="en-US" dirty="0"/>
              <a:t>Spreadsheet or Word document</a:t>
            </a:r>
          </a:p>
          <a:p>
            <a:r>
              <a:rPr lang="en-US" dirty="0"/>
              <a:t>Issue tracking or </a:t>
            </a:r>
            <a:r>
              <a:rPr lang="en-US" dirty="0" err="1"/>
              <a:t>todo</a:t>
            </a:r>
            <a:r>
              <a:rPr lang="en-US" dirty="0"/>
              <a:t> list</a:t>
            </a:r>
          </a:p>
          <a:p>
            <a:r>
              <a:rPr lang="en-US" dirty="0"/>
              <a:t>Version control (</a:t>
            </a:r>
            <a:r>
              <a:rPr lang="en-US" dirty="0" err="1"/>
              <a:t>Git</a:t>
            </a:r>
            <a:r>
              <a:rPr lang="en-US" dirty="0"/>
              <a:t>)</a:t>
            </a:r>
          </a:p>
          <a:p>
            <a:r>
              <a:rPr lang="en-US" dirty="0"/>
              <a:t>Kanban or </a:t>
            </a:r>
            <a:r>
              <a:rPr lang="en-US" dirty="0" err="1"/>
              <a:t>Gannt</a:t>
            </a:r>
            <a:r>
              <a:rPr lang="en-US" dirty="0"/>
              <a:t> for multiple collaborators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4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1047405" y="2385753"/>
            <a:ext cx="10183090" cy="1122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Complexity and size of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7406" y="3433157"/>
            <a:ext cx="1546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 or Excel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2703" y="3453938"/>
            <a:ext cx="1346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tracker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91918" y="3433157"/>
            <a:ext cx="103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To-do list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7711" y="3433157"/>
            <a:ext cx="108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5024" y="3453938"/>
            <a:ext cx="899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Kanban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2807" y="3433157"/>
            <a:ext cx="12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Gantt Chart</a:t>
            </a:r>
          </a:p>
        </p:txBody>
      </p:sp>
    </p:spTree>
    <p:extLst>
      <p:ext uri="{BB962C8B-B14F-4D97-AF65-F5344CB8AC3E}">
        <p14:creationId xmlns:p14="http://schemas.microsoft.com/office/powerpoint/2010/main" val="198490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091D9-71C2-46C0-AC36-210C473020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40405"/>
            <a:ext cx="13805452" cy="9215873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Version Control?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/>
                </a:solidFill>
              </a:rPr>
              <a:t>Backup work</a:t>
            </a:r>
          </a:p>
          <a:p>
            <a:r>
              <a:rPr lang="en-US" sz="2800" dirty="0">
                <a:solidFill>
                  <a:schemeClr val="bg1"/>
                </a:solidFill>
              </a:rPr>
              <a:t>Isolate bugs</a:t>
            </a:r>
          </a:p>
          <a:p>
            <a:r>
              <a:rPr lang="en-US" sz="2800" dirty="0">
                <a:solidFill>
                  <a:schemeClr val="bg1"/>
                </a:solidFill>
              </a:rPr>
              <a:t>Iterate without breaking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Historical record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Collaborate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89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228</Words>
  <Application>Microsoft Office PowerPoint</Application>
  <PresentationFormat>Widescreen</PresentationFormat>
  <Paragraphs>56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Tw Cen MT</vt:lpstr>
      <vt:lpstr>Tw Cen MT Condensed</vt:lpstr>
      <vt:lpstr>Wingdings 3</vt:lpstr>
      <vt:lpstr>Integral</vt:lpstr>
      <vt:lpstr>Planning And Managing Document Assembly Projects</vt:lpstr>
      <vt:lpstr>Who am I?</vt:lpstr>
      <vt:lpstr>Demo</vt:lpstr>
      <vt:lpstr>PowerPoint Presentation</vt:lpstr>
      <vt:lpstr>Additions, Deletions, REvisions</vt:lpstr>
      <vt:lpstr>PowerPoint Presentation</vt:lpstr>
      <vt:lpstr>Key Tools for Project Management</vt:lpstr>
      <vt:lpstr>PowerPoint Presentation</vt:lpstr>
      <vt:lpstr>Why use Version Control?</vt:lpstr>
      <vt:lpstr>What does Version Control Look Like?</vt:lpstr>
      <vt:lpstr>Example</vt:lpstr>
      <vt:lpstr>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2018-06-24T01:29:29Z</dcterms:created>
  <dcterms:modified xsi:type="dcterms:W3CDTF">2018-10-01T01:23:49Z</dcterms:modified>
</cp:coreProperties>
</file>